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8"/>
    <p:sldId id="257" r:id="rId19"/>
    <p:sldId id="258" r:id="rId20"/>
    <p:sldId id="259" r:id="rId21"/>
    <p:sldId id="260" r:id="rId22"/>
    <p:sldId id="261" r:id="rId23"/>
    <p:sldId id="262" r:id="rId24"/>
    <p:sldId id="263" r:id="rId25"/>
    <p:sldId id="264" r:id="rId26"/>
    <p:sldId id="265" r:id="rId27"/>
    <p:sldId id="266" r:id="rId28"/>
  </p:sldIdLst>
  <p:sldSz cx="18288000" cy="10287000"/>
  <p:notesSz cx="6858000" cy="9144000"/>
  <p:embeddedFontLst>
    <p:embeddedFont>
      <p:font typeface="Montserrat Classic" charset="1" panose="00000500000000000000"/>
      <p:regular r:id="rId6"/>
    </p:embeddedFont>
    <p:embeddedFont>
      <p:font typeface="Montserrat Classic Bold" charset="1" panose="00000800000000000000"/>
      <p:regular r:id="rId7"/>
    </p:embeddedFont>
    <p:embeddedFont>
      <p:font typeface="League Gothic" charset="1" panose="00000500000000000000"/>
      <p:regular r:id="rId8"/>
    </p:embeddedFont>
    <p:embeddedFont>
      <p:font typeface="League Gothic Italics" charset="1" panose="00000500000000000000"/>
      <p:regular r:id="rId9"/>
    </p:embeddedFont>
    <p:embeddedFont>
      <p:font typeface="Arimo" charset="1" panose="020B0604020202020204"/>
      <p:regular r:id="rId10"/>
    </p:embeddedFont>
    <p:embeddedFont>
      <p:font typeface="Arimo Bold" charset="1" panose="020B0704020202020204"/>
      <p:regular r:id="rId11"/>
    </p:embeddedFont>
    <p:embeddedFont>
      <p:font typeface="Arimo Italics" charset="1" panose="020B0604020202090204"/>
      <p:regular r:id="rId12"/>
    </p:embeddedFont>
    <p:embeddedFont>
      <p:font typeface="Arimo Bold Italics" charset="1" panose="020B0704020202090204"/>
      <p:regular r:id="rId13"/>
    </p:embeddedFont>
    <p:embeddedFont>
      <p:font typeface="Montserrat Light" charset="1" panose="00000400000000000000"/>
      <p:regular r:id="rId14"/>
    </p:embeddedFont>
    <p:embeddedFont>
      <p:font typeface="Montserrat Light Bold" charset="1" panose="00000800000000000000"/>
      <p:regular r:id="rId15"/>
    </p:embeddedFont>
    <p:embeddedFont>
      <p:font typeface="Montserrat Light Italics" charset="1" panose="00000400000000000000"/>
      <p:regular r:id="rId16"/>
    </p:embeddedFont>
    <p:embeddedFont>
      <p:font typeface="Montserrat Light Bold Italics" charset="1" panose="0000080000000000000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slides/slide1.xml" Type="http://schemas.openxmlformats.org/officeDocument/2006/relationships/slide"/><Relationship Id="rId19" Target="slides/slide2.xml" Type="http://schemas.openxmlformats.org/officeDocument/2006/relationships/slide"/><Relationship Id="rId2" Target="presProps.xml" Type="http://schemas.openxmlformats.org/officeDocument/2006/relationships/presProps"/><Relationship Id="rId20" Target="slides/slide3.xml" Type="http://schemas.openxmlformats.org/officeDocument/2006/relationships/slide"/><Relationship Id="rId21" Target="slides/slide4.xml" Type="http://schemas.openxmlformats.org/officeDocument/2006/relationships/slide"/><Relationship Id="rId22" Target="slides/slide5.xml" Type="http://schemas.openxmlformats.org/officeDocument/2006/relationships/slide"/><Relationship Id="rId23" Target="slides/slide6.xml" Type="http://schemas.openxmlformats.org/officeDocument/2006/relationships/slide"/><Relationship Id="rId24" Target="slides/slide7.xml" Type="http://schemas.openxmlformats.org/officeDocument/2006/relationships/slide"/><Relationship Id="rId25" Target="slides/slide8.xml" Type="http://schemas.openxmlformats.org/officeDocument/2006/relationships/slide"/><Relationship Id="rId26" Target="slides/slide9.xml" Type="http://schemas.openxmlformats.org/officeDocument/2006/relationships/slide"/><Relationship Id="rId27" Target="slides/slide10.xml" Type="http://schemas.openxmlformats.org/officeDocument/2006/relationships/slide"/><Relationship Id="rId28" Target="slides/slide11.xml" Type="http://schemas.openxmlformats.org/officeDocument/2006/relationships/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png" Type="http://schemas.openxmlformats.org/officeDocument/2006/relationships/image"/><Relationship Id="rId11" Target="../media/image12.svg" Type="http://schemas.openxmlformats.org/officeDocument/2006/relationships/image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9.png" Type="http://schemas.openxmlformats.org/officeDocument/2006/relationships/image"/><Relationship Id="rId9" Target="../media/image10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9A34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-405246" y="8949600"/>
            <a:ext cx="18973800" cy="1804208"/>
          </a:xfrm>
          <a:prstGeom prst="rect">
            <a:avLst/>
          </a:prstGeom>
          <a:solidFill>
            <a:srgbClr val="55692D"/>
          </a:solidFill>
        </p:spPr>
      </p:sp>
      <p:grpSp>
        <p:nvGrpSpPr>
          <p:cNvPr name="Group 3" id="3"/>
          <p:cNvGrpSpPr/>
          <p:nvPr/>
        </p:nvGrpSpPr>
        <p:grpSpPr>
          <a:xfrm rot="0">
            <a:off x="11729616" y="-130629"/>
            <a:ext cx="6724261" cy="10565234"/>
            <a:chOff x="0" y="0"/>
            <a:chExt cx="8965682" cy="14086978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2"/>
            <a:srcRect l="28758" t="0" r="28758" b="0"/>
            <a:stretch>
              <a:fillRect/>
            </a:stretch>
          </p:blipFill>
          <p:spPr>
            <a:xfrm>
              <a:off x="0" y="0"/>
              <a:ext cx="8965682" cy="14086978"/>
            </a:xfrm>
            <a:prstGeom prst="rect">
              <a:avLst/>
            </a:prstGeom>
          </p:spPr>
        </p:pic>
      </p:grpSp>
      <p:grpSp>
        <p:nvGrpSpPr>
          <p:cNvPr name="Group 5" id="5"/>
          <p:cNvGrpSpPr/>
          <p:nvPr/>
        </p:nvGrpSpPr>
        <p:grpSpPr>
          <a:xfrm rot="0">
            <a:off x="1028700" y="1028700"/>
            <a:ext cx="8541014" cy="3675372"/>
            <a:chOff x="0" y="0"/>
            <a:chExt cx="11388018" cy="4900496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2369526"/>
              <a:ext cx="11388018" cy="25309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3104"/>
                </a:lnSpc>
              </a:pPr>
              <a:r>
                <a:rPr lang="en-US" sz="14400" spc="172">
                  <a:solidFill>
                    <a:srgbClr val="FFFFFF"/>
                  </a:solidFill>
                  <a:latin typeface="League Gothic Bold"/>
                </a:rPr>
                <a:t>AGROLANCER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-47625"/>
              <a:ext cx="9491903" cy="5857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779"/>
                </a:lnSpc>
              </a:pPr>
              <a:r>
                <a:rPr lang="en-US" sz="2700" spc="270">
                  <a:solidFill>
                    <a:srgbClr val="FFFFFF"/>
                  </a:solidFill>
                  <a:latin typeface="Montserrat Light"/>
                </a:rPr>
                <a:t>HA</a:t>
              </a:r>
              <a:r>
                <a:rPr lang="en-US" sz="2700" spc="270">
                  <a:solidFill>
                    <a:srgbClr val="FFFFFF"/>
                  </a:solidFill>
                  <a:latin typeface="Montserrat Light"/>
                </a:rPr>
                <a:t>CK THE MOUNTAINS 2.0</a:t>
              </a:r>
            </a:p>
          </p:txBody>
        </p:sp>
        <p:sp>
          <p:nvSpPr>
            <p:cNvPr name="AutoShape 8" id="8"/>
            <p:cNvSpPr/>
            <p:nvPr/>
          </p:nvSpPr>
          <p:spPr>
            <a:xfrm rot="0">
              <a:off x="0" y="1230856"/>
              <a:ext cx="2632364" cy="277091"/>
            </a:xfrm>
            <a:prstGeom prst="rect">
              <a:avLst/>
            </a:prstGeom>
            <a:solidFill>
              <a:srgbClr val="55692D"/>
            </a:solidFill>
          </p:spPr>
        </p:sp>
      </p:grpSp>
      <p:sp>
        <p:nvSpPr>
          <p:cNvPr name="TextBox 9" id="9"/>
          <p:cNvSpPr txBox="true"/>
          <p:nvPr/>
        </p:nvSpPr>
        <p:spPr>
          <a:xfrm rot="0">
            <a:off x="214239" y="5075788"/>
            <a:ext cx="8323889" cy="35162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84"/>
              </a:lnSpc>
              <a:spcBef>
                <a:spcPct val="0"/>
              </a:spcBef>
            </a:pPr>
            <a:r>
              <a:rPr lang="en-US" sz="3989" spc="47">
                <a:solidFill>
                  <a:srgbClr val="000000"/>
                </a:solidFill>
                <a:latin typeface="Montserrat Light"/>
              </a:rPr>
              <a:t>By: </a:t>
            </a:r>
          </a:p>
          <a:p>
            <a:pPr>
              <a:lnSpc>
                <a:spcPts val="5584"/>
              </a:lnSpc>
              <a:spcBef>
                <a:spcPct val="0"/>
              </a:spcBef>
            </a:pPr>
            <a:r>
              <a:rPr lang="en-US" sz="3989" spc="47">
                <a:solidFill>
                  <a:srgbClr val="000000"/>
                </a:solidFill>
                <a:latin typeface="Montserrat Light"/>
              </a:rPr>
              <a:t>Pratham Khandelwal,</a:t>
            </a:r>
          </a:p>
          <a:p>
            <a:pPr>
              <a:lnSpc>
                <a:spcPts val="5584"/>
              </a:lnSpc>
              <a:spcBef>
                <a:spcPct val="0"/>
              </a:spcBef>
            </a:pPr>
            <a:r>
              <a:rPr lang="en-US" sz="3989" spc="47">
                <a:solidFill>
                  <a:srgbClr val="000000"/>
                </a:solidFill>
                <a:latin typeface="Montserrat Light"/>
              </a:rPr>
              <a:t>Ayushman Mishra,</a:t>
            </a:r>
          </a:p>
          <a:p>
            <a:pPr>
              <a:lnSpc>
                <a:spcPts val="5584"/>
              </a:lnSpc>
              <a:spcBef>
                <a:spcPct val="0"/>
              </a:spcBef>
            </a:pPr>
            <a:r>
              <a:rPr lang="en-US" sz="3989" spc="47">
                <a:solidFill>
                  <a:srgbClr val="000000"/>
                </a:solidFill>
                <a:latin typeface="Montserrat Light"/>
              </a:rPr>
              <a:t>Uday Kahar,</a:t>
            </a:r>
          </a:p>
          <a:p>
            <a:pPr>
              <a:lnSpc>
                <a:spcPts val="5584"/>
              </a:lnSpc>
              <a:spcBef>
                <a:spcPct val="0"/>
              </a:spcBef>
            </a:pPr>
            <a:r>
              <a:rPr lang="en-US" sz="3989" spc="47">
                <a:solidFill>
                  <a:srgbClr val="000000"/>
                </a:solidFill>
                <a:latin typeface="Montserrat Light"/>
              </a:rPr>
              <a:t>Nouhaila Innan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5692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431800" y="9369669"/>
            <a:ext cx="19253200" cy="1285631"/>
            <a:chOff x="0" y="0"/>
            <a:chExt cx="25670933" cy="1714174"/>
          </a:xfrm>
        </p:grpSpPr>
        <p:sp>
          <p:nvSpPr>
            <p:cNvPr name="AutoShape 3" id="3"/>
            <p:cNvSpPr/>
            <p:nvPr/>
          </p:nvSpPr>
          <p:spPr>
            <a:xfrm rot="0">
              <a:off x="0" y="0"/>
              <a:ext cx="25670933" cy="1714174"/>
            </a:xfrm>
            <a:prstGeom prst="rect">
              <a:avLst/>
            </a:prstGeom>
            <a:solidFill>
              <a:srgbClr val="E9A34D"/>
            </a:solidFill>
          </p:spPr>
        </p:sp>
        <p:sp>
          <p:nvSpPr>
            <p:cNvPr name="TextBox 4" id="4"/>
            <p:cNvSpPr txBox="true"/>
            <p:nvPr/>
          </p:nvSpPr>
          <p:spPr>
            <a:xfrm rot="0">
              <a:off x="1151467" y="446063"/>
              <a:ext cx="23299202" cy="30680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959"/>
                </a:lnSpc>
              </a:pPr>
              <a:r>
                <a:rPr lang="en-US" sz="1400">
                  <a:solidFill>
                    <a:srgbClr val="FFFFFF"/>
                  </a:solidFill>
                  <a:latin typeface="Montserrat Light"/>
                </a:rPr>
                <a:t>Hack The Mountains 2.0</a:t>
              </a:r>
            </a:p>
          </p:txBody>
        </p:sp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rcRect l="0" t="5032" r="0" b="5032"/>
          <a:stretch>
            <a:fillRect/>
          </a:stretch>
        </p:blipFill>
        <p:spPr>
          <a:xfrm flipH="false" flipV="false" rot="0">
            <a:off x="474390" y="262666"/>
            <a:ext cx="17488045" cy="8854516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8845550" y="-476250"/>
            <a:ext cx="9810750" cy="11125200"/>
          </a:xfrm>
          <a:prstGeom prst="rect">
            <a:avLst/>
          </a:prstGeom>
          <a:solidFill>
            <a:srgbClr val="55692D"/>
          </a:solidFill>
        </p:spPr>
      </p:sp>
      <p:grpSp>
        <p:nvGrpSpPr>
          <p:cNvPr name="Group 3" id="3"/>
          <p:cNvGrpSpPr/>
          <p:nvPr/>
        </p:nvGrpSpPr>
        <p:grpSpPr>
          <a:xfrm rot="0">
            <a:off x="9144000" y="285750"/>
            <a:ext cx="8839200" cy="8782050"/>
            <a:chOff x="0" y="0"/>
            <a:chExt cx="11785600" cy="11709400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2"/>
            <a:srcRect l="16470" t="0" r="16470" b="0"/>
            <a:stretch>
              <a:fillRect/>
            </a:stretch>
          </p:blipFill>
          <p:spPr>
            <a:xfrm>
              <a:off x="0" y="0"/>
              <a:ext cx="11785600" cy="11709400"/>
            </a:xfrm>
            <a:prstGeom prst="rect">
              <a:avLst/>
            </a:prstGeom>
          </p:spPr>
        </p:pic>
      </p:grpSp>
      <p:grpSp>
        <p:nvGrpSpPr>
          <p:cNvPr name="Group 5" id="5"/>
          <p:cNvGrpSpPr/>
          <p:nvPr/>
        </p:nvGrpSpPr>
        <p:grpSpPr>
          <a:xfrm rot="0">
            <a:off x="-431800" y="9369669"/>
            <a:ext cx="19253200" cy="1285631"/>
            <a:chOff x="0" y="0"/>
            <a:chExt cx="25670933" cy="1714174"/>
          </a:xfrm>
        </p:grpSpPr>
        <p:sp>
          <p:nvSpPr>
            <p:cNvPr name="AutoShape 6" id="6"/>
            <p:cNvSpPr/>
            <p:nvPr/>
          </p:nvSpPr>
          <p:spPr>
            <a:xfrm rot="0">
              <a:off x="0" y="0"/>
              <a:ext cx="25670933" cy="1714174"/>
            </a:xfrm>
            <a:prstGeom prst="rect">
              <a:avLst/>
            </a:prstGeom>
            <a:solidFill>
              <a:srgbClr val="E9A34D"/>
            </a:solidFill>
          </p:spPr>
        </p:sp>
        <p:sp>
          <p:nvSpPr>
            <p:cNvPr name="TextBox 7" id="7"/>
            <p:cNvSpPr txBox="true"/>
            <p:nvPr/>
          </p:nvSpPr>
          <p:spPr>
            <a:xfrm rot="0">
              <a:off x="1151467" y="446063"/>
              <a:ext cx="23299202" cy="30680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1959"/>
                </a:lnSpc>
              </a:pPr>
              <a:r>
                <a:rPr lang="en-US" sz="1400">
                  <a:solidFill>
                    <a:srgbClr val="FFFFFF"/>
                  </a:solidFill>
                  <a:latin typeface="Montserrat Light"/>
                </a:rPr>
                <a:t>Hack The Mountains 2.0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623240" y="2750458"/>
            <a:ext cx="7617846" cy="4786085"/>
            <a:chOff x="0" y="0"/>
            <a:chExt cx="10157128" cy="6381447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0"/>
              <a:ext cx="10157128" cy="72487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253"/>
                </a:lnSpc>
              </a:pPr>
              <a:r>
                <a:rPr lang="en-US" sz="3604">
                  <a:solidFill>
                    <a:srgbClr val="E9A34D"/>
                  </a:solidFill>
                  <a:latin typeface="Montserrat Light"/>
                </a:rPr>
                <a:t>SITE WEB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812632"/>
              <a:ext cx="10157128" cy="58489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784"/>
                </a:lnSpc>
              </a:pPr>
              <a:r>
                <a:rPr lang="en-US" sz="2703">
                  <a:solidFill>
                    <a:srgbClr val="E9A34D"/>
                  </a:solidFill>
                  <a:latin typeface="Montserrat Light"/>
                </a:rPr>
                <a:t>1W5WW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3231019"/>
              <a:ext cx="10157128" cy="58489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784"/>
                </a:lnSpc>
              </a:pPr>
              <a:r>
                <a:rPr lang="en-US" sz="2703">
                  <a:solidFill>
                    <a:srgbClr val="E9A34D"/>
                  </a:solidFill>
                  <a:latin typeface="Montserrat Light"/>
                </a:rPr>
                <a:t>https://github.com/kwalpratham/Agrolancer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2401709"/>
              <a:ext cx="10157128" cy="72487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253"/>
                </a:lnSpc>
              </a:pPr>
              <a:r>
                <a:rPr lang="en-US" sz="3604">
                  <a:solidFill>
                    <a:srgbClr val="E9A34D"/>
                  </a:solidFill>
                  <a:latin typeface="Montserrat Light"/>
                </a:rPr>
                <a:t>GITHUB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4967344"/>
              <a:ext cx="10157128" cy="72487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253"/>
                </a:lnSpc>
              </a:pPr>
              <a:r>
                <a:rPr lang="en-US" sz="3604">
                  <a:solidFill>
                    <a:srgbClr val="E9A34D"/>
                  </a:solidFill>
                  <a:latin typeface="Montserrat Light"/>
                </a:rPr>
                <a:t>DEV FOLIO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5796551"/>
              <a:ext cx="10157128" cy="58489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784"/>
                </a:lnSpc>
              </a:pPr>
              <a:r>
                <a:rPr lang="en-US" sz="2703">
                  <a:solidFill>
                    <a:srgbClr val="E9A34D"/>
                  </a:solidFill>
                  <a:latin typeface="Montserrat Light"/>
                </a:rPr>
                <a:t>WWW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028700" y="1028700"/>
            <a:ext cx="6806926" cy="1698784"/>
            <a:chOff x="0" y="0"/>
            <a:chExt cx="9075901" cy="2265045"/>
          </a:xfrm>
        </p:grpSpPr>
        <p:sp>
          <p:nvSpPr>
            <p:cNvPr name="TextBox 16" id="16"/>
            <p:cNvSpPr txBox="true"/>
            <p:nvPr/>
          </p:nvSpPr>
          <p:spPr>
            <a:xfrm rot="0">
              <a:off x="0" y="161925"/>
              <a:ext cx="9075901" cy="129079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6984"/>
                </a:lnSpc>
              </a:pPr>
              <a:r>
                <a:rPr lang="en-US" sz="7200">
                  <a:solidFill>
                    <a:srgbClr val="E9A34D"/>
                  </a:solidFill>
                  <a:latin typeface="League Gothic"/>
                </a:rPr>
                <a:t>FIND US HERE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1536443"/>
              <a:ext cx="8908461" cy="7286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248"/>
                </a:lnSpc>
              </a:pP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9A34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431800" y="9369669"/>
            <a:ext cx="19253200" cy="1285631"/>
            <a:chOff x="0" y="0"/>
            <a:chExt cx="25670933" cy="1714174"/>
          </a:xfrm>
        </p:grpSpPr>
        <p:sp>
          <p:nvSpPr>
            <p:cNvPr name="AutoShape 3" id="3"/>
            <p:cNvSpPr/>
            <p:nvPr/>
          </p:nvSpPr>
          <p:spPr>
            <a:xfrm rot="0">
              <a:off x="0" y="0"/>
              <a:ext cx="25670933" cy="1714174"/>
            </a:xfrm>
            <a:prstGeom prst="rect">
              <a:avLst/>
            </a:prstGeom>
            <a:solidFill>
              <a:srgbClr val="55692D"/>
            </a:solidFill>
          </p:spPr>
        </p:sp>
        <p:sp>
          <p:nvSpPr>
            <p:cNvPr name="TextBox 4" id="4"/>
            <p:cNvSpPr txBox="true"/>
            <p:nvPr/>
          </p:nvSpPr>
          <p:spPr>
            <a:xfrm rot="0">
              <a:off x="1151467" y="446063"/>
              <a:ext cx="23299202" cy="30680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959"/>
                </a:lnSpc>
              </a:pPr>
              <a:r>
                <a:rPr lang="en-US" sz="1400">
                  <a:solidFill>
                    <a:srgbClr val="E9A34D"/>
                  </a:solidFill>
                  <a:latin typeface="Montserrat Light"/>
                </a:rPr>
                <a:t>Hack The Mountains 2.0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304800" y="304800"/>
            <a:ext cx="8839200" cy="8782050"/>
            <a:chOff x="0" y="0"/>
            <a:chExt cx="11785600" cy="11709400"/>
          </a:xfrm>
        </p:grpSpPr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2"/>
            <a:srcRect l="16417" t="0" r="16417" b="0"/>
            <a:stretch>
              <a:fillRect/>
            </a:stretch>
          </p:blipFill>
          <p:spPr>
            <a:xfrm>
              <a:off x="0" y="0"/>
              <a:ext cx="11785600" cy="11709400"/>
            </a:xfrm>
            <a:prstGeom prst="rect">
              <a:avLst/>
            </a:prstGeom>
          </p:spPr>
        </p:pic>
      </p:grpSp>
      <p:grpSp>
        <p:nvGrpSpPr>
          <p:cNvPr name="Group 7" id="7"/>
          <p:cNvGrpSpPr/>
          <p:nvPr/>
        </p:nvGrpSpPr>
        <p:grpSpPr>
          <a:xfrm rot="0">
            <a:off x="10160798" y="1033878"/>
            <a:ext cx="7098502" cy="7323895"/>
            <a:chOff x="0" y="0"/>
            <a:chExt cx="9464669" cy="9765193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161925"/>
              <a:ext cx="9464669" cy="129079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6984"/>
                </a:lnSpc>
              </a:pPr>
              <a:r>
                <a:rPr lang="en-US" sz="7200">
                  <a:solidFill>
                    <a:srgbClr val="FFFFFF"/>
                  </a:solidFill>
                  <a:latin typeface="League Gothic"/>
                </a:rPr>
                <a:t>ABOUT AGROLANCER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1693764"/>
              <a:ext cx="9439269" cy="7233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248"/>
                </a:lnSpc>
              </a:pPr>
              <a:r>
                <a:rPr lang="en-US" sz="3600">
                  <a:solidFill>
                    <a:srgbClr val="FFFFFF"/>
                  </a:solidFill>
                  <a:latin typeface="Montserrat Classic Bold"/>
                </a:rPr>
                <a:t>AN INTRODUCTION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3936674"/>
              <a:ext cx="9227602" cy="58285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940"/>
                </a:lnSpc>
              </a:pPr>
              <a:r>
                <a:rPr lang="en-US" sz="2100">
                  <a:solidFill>
                    <a:srgbClr val="FFFFFF"/>
                  </a:solidFill>
                  <a:latin typeface="Montserrat Light"/>
                </a:rPr>
                <a:t>The idea is to create a website that facilitates the contact between the Farmers and the companies, each company will post on our site its needs of agricultural and citrus products. </a:t>
              </a:r>
            </a:p>
            <a:p>
              <a:pPr>
                <a:lnSpc>
                  <a:spcPts val="2940"/>
                </a:lnSpc>
              </a:pPr>
            </a:p>
            <a:p>
              <a:pPr>
                <a:lnSpc>
                  <a:spcPts val="2940"/>
                </a:lnSpc>
              </a:pPr>
              <a:r>
                <a:rPr lang="en-US" sz="2100">
                  <a:solidFill>
                    <a:srgbClr val="FFFFFF"/>
                  </a:solidFill>
                  <a:latin typeface="Montserrat Light"/>
                </a:rPr>
                <a:t>T</a:t>
              </a:r>
              <a:r>
                <a:rPr lang="en-US" sz="1200">
                  <a:solidFill>
                    <a:srgbClr val="FFFFFF"/>
                  </a:solidFill>
                  <a:latin typeface="Arimo"/>
                </a:rPr>
                <a:t>hrough this need we create a communicative link between the 2 correspondents: the farmers and the companies </a:t>
              </a:r>
            </a:p>
            <a:p>
              <a:pPr>
                <a:lnSpc>
                  <a:spcPts val="2940"/>
                </a:lnSpc>
              </a:pPr>
            </a:p>
            <a:p>
              <a:pPr>
                <a:lnSpc>
                  <a:spcPts val="2940"/>
                </a:lnSpc>
              </a:pPr>
              <a:r>
                <a:rPr lang="en-US" sz="2100">
                  <a:solidFill>
                    <a:srgbClr val="FFFFFF"/>
                  </a:solidFill>
                  <a:latin typeface="Montserrat Light"/>
                </a:rPr>
                <a:t>And </a:t>
              </a:r>
              <a:r>
                <a:rPr lang="en-US" sz="1200">
                  <a:solidFill>
                    <a:srgbClr val="FFFFFF"/>
                  </a:solidFill>
                  <a:latin typeface="Arimo"/>
                </a:rPr>
                <a:t>consequently the farmer will be able to make an exhibition of his product </a:t>
              </a:r>
            </a:p>
            <a:p>
              <a:pPr algn="l">
                <a:lnSpc>
                  <a:spcPts val="2940"/>
                </a:lnSpc>
              </a:pPr>
            </a:p>
          </p:txBody>
        </p:sp>
        <p:sp>
          <p:nvSpPr>
            <p:cNvPr name="AutoShape 11" id="11"/>
            <p:cNvSpPr/>
            <p:nvPr/>
          </p:nvSpPr>
          <p:spPr>
            <a:xfrm rot="0">
              <a:off x="0" y="3085774"/>
              <a:ext cx="1295400" cy="254000"/>
            </a:xfrm>
            <a:prstGeom prst="rect">
              <a:avLst/>
            </a:prstGeom>
            <a:solidFill>
              <a:srgbClr val="55692D"/>
            </a:solidFill>
          </p:spPr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431800" y="9369669"/>
            <a:ext cx="19253200" cy="1285631"/>
            <a:chOff x="0" y="0"/>
            <a:chExt cx="25670933" cy="1714174"/>
          </a:xfrm>
        </p:grpSpPr>
        <p:sp>
          <p:nvSpPr>
            <p:cNvPr name="AutoShape 3" id="3"/>
            <p:cNvSpPr/>
            <p:nvPr/>
          </p:nvSpPr>
          <p:spPr>
            <a:xfrm rot="0">
              <a:off x="0" y="0"/>
              <a:ext cx="25670933" cy="1714174"/>
            </a:xfrm>
            <a:prstGeom prst="rect">
              <a:avLst/>
            </a:prstGeom>
            <a:solidFill>
              <a:srgbClr val="E9A34D"/>
            </a:solidFill>
          </p:spPr>
        </p:sp>
        <p:sp>
          <p:nvSpPr>
            <p:cNvPr name="TextBox 4" id="4"/>
            <p:cNvSpPr txBox="true"/>
            <p:nvPr/>
          </p:nvSpPr>
          <p:spPr>
            <a:xfrm rot="0">
              <a:off x="1151467" y="446063"/>
              <a:ext cx="23299202" cy="30680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959"/>
                </a:lnSpc>
              </a:pPr>
              <a:r>
                <a:rPr lang="en-US" sz="1400">
                  <a:solidFill>
                    <a:srgbClr val="FFFFFF"/>
                  </a:solidFill>
                  <a:latin typeface="Montserrat Light"/>
                </a:rPr>
                <a:t>Hack The Mountains 2.0</a:t>
              </a:r>
            </a:p>
          </p:txBody>
        </p:sp>
      </p:grpSp>
      <p:sp>
        <p:nvSpPr>
          <p:cNvPr name="AutoShape 5" id="5"/>
          <p:cNvSpPr/>
          <p:nvPr/>
        </p:nvSpPr>
        <p:spPr>
          <a:xfrm rot="0">
            <a:off x="-451890" y="-1058171"/>
            <a:ext cx="19273290" cy="4087718"/>
          </a:xfrm>
          <a:prstGeom prst="rect">
            <a:avLst/>
          </a:prstGeom>
          <a:solidFill>
            <a:srgbClr val="55692D"/>
          </a:solidFill>
        </p:spPr>
      </p:sp>
      <p:grpSp>
        <p:nvGrpSpPr>
          <p:cNvPr name="Group 6" id="6"/>
          <p:cNvGrpSpPr/>
          <p:nvPr/>
        </p:nvGrpSpPr>
        <p:grpSpPr>
          <a:xfrm rot="0">
            <a:off x="1022749" y="669024"/>
            <a:ext cx="16242502" cy="1714881"/>
            <a:chOff x="0" y="0"/>
            <a:chExt cx="21656669" cy="2286508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161925"/>
              <a:ext cx="21656669" cy="12995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984"/>
                </a:lnSpc>
              </a:pPr>
              <a:r>
                <a:rPr lang="en-US" sz="7200">
                  <a:solidFill>
                    <a:srgbClr val="FFFFFF"/>
                  </a:solidFill>
                  <a:latin typeface="League Gothic"/>
                </a:rPr>
                <a:t>ABOUT OUR SERVICE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1563116"/>
              <a:ext cx="21656669" cy="7233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248"/>
                </a:lnSpc>
              </a:pPr>
              <a:r>
                <a:rPr lang="en-US" sz="3600">
                  <a:solidFill>
                    <a:srgbClr val="E9A34D"/>
                  </a:solidFill>
                  <a:latin typeface="Montserrat Classic Bold"/>
                </a:rPr>
                <a:t>THINK HAPPY</a:t>
              </a: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733949" y="7131824"/>
            <a:ext cx="2767802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E9A34D"/>
                </a:solidFill>
                <a:latin typeface="Montserrat Light"/>
              </a:rPr>
              <a:t>Honest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747024" y="7131824"/>
            <a:ext cx="2767802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E9A34D"/>
                </a:solidFill>
                <a:latin typeface="Montserrat Light"/>
              </a:rPr>
              <a:t>Attentive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760099" y="7131824"/>
            <a:ext cx="2767802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E9A34D"/>
                </a:solidFill>
                <a:latin typeface="Montserrat Light"/>
              </a:rPr>
              <a:t>Passionate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773174" y="7131824"/>
            <a:ext cx="2767802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E9A34D"/>
                </a:solidFill>
                <a:latin typeface="Montserrat Light"/>
              </a:rPr>
              <a:t>Professional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786249" y="7131824"/>
            <a:ext cx="2767802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E9A34D"/>
                </a:solidFill>
                <a:latin typeface="Montserrat Light"/>
              </a:rPr>
              <a:t>Youthful</a:t>
            </a:r>
          </a:p>
        </p:txBody>
      </p:sp>
      <p:grpSp>
        <p:nvGrpSpPr>
          <p:cNvPr name="Group 14" id="14"/>
          <p:cNvGrpSpPr>
            <a:grpSpLocks noChangeAspect="true"/>
          </p:cNvGrpSpPr>
          <p:nvPr/>
        </p:nvGrpSpPr>
        <p:grpSpPr>
          <a:xfrm rot="0">
            <a:off x="2016125" y="4590554"/>
            <a:ext cx="2203450" cy="2203450"/>
            <a:chOff x="-2540" y="-2540"/>
            <a:chExt cx="6355080" cy="6355080"/>
          </a:xfrm>
        </p:grpSpPr>
        <p:sp>
          <p:nvSpPr>
            <p:cNvPr name="Freeform 15" id="15"/>
            <p:cNvSpPr/>
            <p:nvPr/>
          </p:nvSpPr>
          <p:spPr>
            <a:xfrm>
              <a:off x="-2540" y="-2540"/>
              <a:ext cx="6355080" cy="6355080"/>
            </a:xfrm>
            <a:custGeom>
              <a:avLst/>
              <a:gdLst/>
              <a:ahLst/>
              <a:cxnLst/>
              <a:rect r="r" b="b" t="t" l="l"/>
              <a:pathLst>
                <a:path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E9A34D"/>
            </a:solidFill>
          </p:spPr>
        </p:sp>
      </p:grpSp>
      <p:grpSp>
        <p:nvGrpSpPr>
          <p:cNvPr name="Group 16" id="16"/>
          <p:cNvGrpSpPr>
            <a:grpSpLocks noChangeAspect="true"/>
          </p:cNvGrpSpPr>
          <p:nvPr/>
        </p:nvGrpSpPr>
        <p:grpSpPr>
          <a:xfrm rot="0">
            <a:off x="5029200" y="4590554"/>
            <a:ext cx="2203450" cy="2203450"/>
            <a:chOff x="-2540" y="-2540"/>
            <a:chExt cx="6355080" cy="6355080"/>
          </a:xfrm>
        </p:grpSpPr>
        <p:sp>
          <p:nvSpPr>
            <p:cNvPr name="Freeform 17" id="17"/>
            <p:cNvSpPr/>
            <p:nvPr/>
          </p:nvSpPr>
          <p:spPr>
            <a:xfrm>
              <a:off x="-2540" y="-2540"/>
              <a:ext cx="6355080" cy="6355080"/>
            </a:xfrm>
            <a:custGeom>
              <a:avLst/>
              <a:gdLst/>
              <a:ahLst/>
              <a:cxnLst/>
              <a:rect r="r" b="b" t="t" l="l"/>
              <a:pathLst>
                <a:path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E9A34D"/>
            </a:solidFill>
          </p:spPr>
        </p:sp>
      </p:grpSp>
      <p:grpSp>
        <p:nvGrpSpPr>
          <p:cNvPr name="Group 18" id="18"/>
          <p:cNvGrpSpPr>
            <a:grpSpLocks noChangeAspect="true"/>
          </p:cNvGrpSpPr>
          <p:nvPr/>
        </p:nvGrpSpPr>
        <p:grpSpPr>
          <a:xfrm rot="0">
            <a:off x="8042275" y="4590554"/>
            <a:ext cx="2203450" cy="2203450"/>
            <a:chOff x="-2540" y="-2540"/>
            <a:chExt cx="6355080" cy="6355080"/>
          </a:xfrm>
        </p:grpSpPr>
        <p:sp>
          <p:nvSpPr>
            <p:cNvPr name="Freeform 19" id="19"/>
            <p:cNvSpPr/>
            <p:nvPr/>
          </p:nvSpPr>
          <p:spPr>
            <a:xfrm>
              <a:off x="-2540" y="-2540"/>
              <a:ext cx="6355080" cy="6355080"/>
            </a:xfrm>
            <a:custGeom>
              <a:avLst/>
              <a:gdLst/>
              <a:ahLst/>
              <a:cxnLst/>
              <a:rect r="r" b="b" t="t" l="l"/>
              <a:pathLst>
                <a:path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E9A34D"/>
            </a:solidFill>
          </p:spPr>
        </p:sp>
      </p:grpSp>
      <p:grpSp>
        <p:nvGrpSpPr>
          <p:cNvPr name="Group 20" id="20"/>
          <p:cNvGrpSpPr>
            <a:grpSpLocks noChangeAspect="true"/>
          </p:cNvGrpSpPr>
          <p:nvPr/>
        </p:nvGrpSpPr>
        <p:grpSpPr>
          <a:xfrm rot="0">
            <a:off x="11055350" y="4590554"/>
            <a:ext cx="2203450" cy="2203450"/>
            <a:chOff x="-2540" y="-2540"/>
            <a:chExt cx="6355080" cy="6355080"/>
          </a:xfrm>
        </p:grpSpPr>
        <p:sp>
          <p:nvSpPr>
            <p:cNvPr name="Freeform 21" id="21"/>
            <p:cNvSpPr/>
            <p:nvPr/>
          </p:nvSpPr>
          <p:spPr>
            <a:xfrm>
              <a:off x="-2540" y="-2540"/>
              <a:ext cx="6355080" cy="6355080"/>
            </a:xfrm>
            <a:custGeom>
              <a:avLst/>
              <a:gdLst/>
              <a:ahLst/>
              <a:cxnLst/>
              <a:rect r="r" b="b" t="t" l="l"/>
              <a:pathLst>
                <a:path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E9A34D"/>
            </a:solidFill>
          </p:spPr>
        </p:sp>
      </p:grpSp>
      <p:grpSp>
        <p:nvGrpSpPr>
          <p:cNvPr name="Group 22" id="22"/>
          <p:cNvGrpSpPr>
            <a:grpSpLocks noChangeAspect="true"/>
          </p:cNvGrpSpPr>
          <p:nvPr/>
        </p:nvGrpSpPr>
        <p:grpSpPr>
          <a:xfrm rot="0">
            <a:off x="14068425" y="4590554"/>
            <a:ext cx="2203450" cy="2203450"/>
            <a:chOff x="-2540" y="-2540"/>
            <a:chExt cx="6355080" cy="6355080"/>
          </a:xfrm>
        </p:grpSpPr>
        <p:sp>
          <p:nvSpPr>
            <p:cNvPr name="Freeform 23" id="23"/>
            <p:cNvSpPr/>
            <p:nvPr/>
          </p:nvSpPr>
          <p:spPr>
            <a:xfrm>
              <a:off x="-2540" y="-2540"/>
              <a:ext cx="6355080" cy="6355080"/>
            </a:xfrm>
            <a:custGeom>
              <a:avLst/>
              <a:gdLst/>
              <a:ahLst/>
              <a:cxnLst/>
              <a:rect r="r" b="b" t="t" l="l"/>
              <a:pathLst>
                <a:path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E9A34D"/>
            </a:solidFill>
          </p:spPr>
        </p:sp>
      </p:grpSp>
      <p:pic>
        <p:nvPicPr>
          <p:cNvPr name="Picture 24" id="24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2631149" y="4987844"/>
            <a:ext cx="973401" cy="140887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5625687" y="5014222"/>
            <a:ext cx="1010477" cy="1382493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927555">
            <a:off x="8870777" y="4951335"/>
            <a:ext cx="546447" cy="1481889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245850" y="4987844"/>
            <a:ext cx="1619250" cy="1619250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799438" y="4931844"/>
            <a:ext cx="741424" cy="152087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9A34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04825" y="-514350"/>
            <a:ext cx="19297650" cy="11315700"/>
            <a:chOff x="0" y="0"/>
            <a:chExt cx="25730200" cy="150876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>
              <a:alphaModFix amt="9999"/>
            </a:blip>
            <a:srcRect l="0" t="6417" r="0" b="6417"/>
            <a:stretch>
              <a:fillRect/>
            </a:stretch>
          </p:blipFill>
          <p:spPr>
            <a:xfrm>
              <a:off x="0" y="0"/>
              <a:ext cx="25730200" cy="15087600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-431800" y="9369669"/>
            <a:ext cx="19253200" cy="1285631"/>
            <a:chOff x="0" y="0"/>
            <a:chExt cx="25670933" cy="1714174"/>
          </a:xfrm>
        </p:grpSpPr>
        <p:sp>
          <p:nvSpPr>
            <p:cNvPr name="AutoShape 5" id="5"/>
            <p:cNvSpPr/>
            <p:nvPr/>
          </p:nvSpPr>
          <p:spPr>
            <a:xfrm rot="0">
              <a:off x="0" y="0"/>
              <a:ext cx="25670933" cy="1714174"/>
            </a:xfrm>
            <a:prstGeom prst="rect">
              <a:avLst/>
            </a:prstGeom>
            <a:solidFill>
              <a:srgbClr val="55692D"/>
            </a:solidFill>
          </p:spPr>
        </p:sp>
        <p:sp>
          <p:nvSpPr>
            <p:cNvPr name="TextBox 6" id="6"/>
            <p:cNvSpPr txBox="true"/>
            <p:nvPr/>
          </p:nvSpPr>
          <p:spPr>
            <a:xfrm rot="0">
              <a:off x="1151467" y="446063"/>
              <a:ext cx="23299202" cy="30680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959"/>
                </a:lnSpc>
              </a:pPr>
              <a:r>
                <a:rPr lang="en-US" sz="1400">
                  <a:solidFill>
                    <a:srgbClr val="E9A34D"/>
                  </a:solidFill>
                  <a:latin typeface="Montserrat Light"/>
                </a:rPr>
                <a:t>Hack The Mountains 2.0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3851674" y="4096238"/>
            <a:ext cx="10584652" cy="1596553"/>
            <a:chOff x="0" y="0"/>
            <a:chExt cx="14112869" cy="2128738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161925"/>
              <a:ext cx="14112869" cy="129079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984"/>
                </a:lnSpc>
              </a:pPr>
              <a:r>
                <a:rPr lang="en-US" sz="7200">
                  <a:solidFill>
                    <a:srgbClr val="FFFFFF"/>
                  </a:solidFill>
                  <a:latin typeface="League Gothic"/>
                </a:rPr>
                <a:t>THE WEBSITE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1565665"/>
              <a:ext cx="14112869" cy="5630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04"/>
                </a:lnSpc>
              </a:pPr>
              <a:r>
                <a:rPr lang="en-US" sz="2800">
                  <a:solidFill>
                    <a:srgbClr val="FFFFFF"/>
                  </a:solidFill>
                  <a:latin typeface="Montserrat Light"/>
                </a:rPr>
                <a:t>WELCOME TO AGROLANCER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5692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431800" y="9369669"/>
            <a:ext cx="19253200" cy="1285631"/>
            <a:chOff x="0" y="0"/>
            <a:chExt cx="25670933" cy="1714174"/>
          </a:xfrm>
        </p:grpSpPr>
        <p:sp>
          <p:nvSpPr>
            <p:cNvPr name="AutoShape 3" id="3"/>
            <p:cNvSpPr/>
            <p:nvPr/>
          </p:nvSpPr>
          <p:spPr>
            <a:xfrm rot="0">
              <a:off x="0" y="0"/>
              <a:ext cx="25670933" cy="1714174"/>
            </a:xfrm>
            <a:prstGeom prst="rect">
              <a:avLst/>
            </a:prstGeom>
            <a:solidFill>
              <a:srgbClr val="E9A34D"/>
            </a:solidFill>
          </p:spPr>
        </p:sp>
        <p:sp>
          <p:nvSpPr>
            <p:cNvPr name="TextBox 4" id="4"/>
            <p:cNvSpPr txBox="true"/>
            <p:nvPr/>
          </p:nvSpPr>
          <p:spPr>
            <a:xfrm rot="0">
              <a:off x="1151467" y="446063"/>
              <a:ext cx="23299202" cy="30680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959"/>
                </a:lnSpc>
              </a:pPr>
              <a:r>
                <a:rPr lang="en-US" sz="1400">
                  <a:solidFill>
                    <a:srgbClr val="FFFFFF"/>
                  </a:solidFill>
                  <a:latin typeface="Montserrat Light"/>
                </a:rPr>
                <a:t>Hack The Mountains 2.0</a:t>
              </a:r>
            </a:p>
          </p:txBody>
        </p:sp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rcRect l="0" t="6126" r="0" b="1311"/>
          <a:stretch>
            <a:fillRect/>
          </a:stretch>
        </p:blipFill>
        <p:spPr>
          <a:xfrm flipH="false" flipV="false" rot="0">
            <a:off x="525591" y="190500"/>
            <a:ext cx="17236819" cy="898215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5692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431800" y="9369669"/>
            <a:ext cx="19253200" cy="1285631"/>
            <a:chOff x="0" y="0"/>
            <a:chExt cx="25670933" cy="1714174"/>
          </a:xfrm>
        </p:grpSpPr>
        <p:sp>
          <p:nvSpPr>
            <p:cNvPr name="AutoShape 3" id="3"/>
            <p:cNvSpPr/>
            <p:nvPr/>
          </p:nvSpPr>
          <p:spPr>
            <a:xfrm rot="0">
              <a:off x="0" y="0"/>
              <a:ext cx="25670933" cy="1714174"/>
            </a:xfrm>
            <a:prstGeom prst="rect">
              <a:avLst/>
            </a:prstGeom>
            <a:solidFill>
              <a:srgbClr val="E9A34D"/>
            </a:solidFill>
          </p:spPr>
        </p:sp>
        <p:sp>
          <p:nvSpPr>
            <p:cNvPr name="TextBox 4" id="4"/>
            <p:cNvSpPr txBox="true"/>
            <p:nvPr/>
          </p:nvSpPr>
          <p:spPr>
            <a:xfrm rot="0">
              <a:off x="1151467" y="446063"/>
              <a:ext cx="23299202" cy="30680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959"/>
                </a:lnSpc>
              </a:pPr>
              <a:r>
                <a:rPr lang="en-US" sz="1400">
                  <a:solidFill>
                    <a:srgbClr val="FFFFFF"/>
                  </a:solidFill>
                  <a:latin typeface="Montserrat Light"/>
                </a:rPr>
                <a:t>Hack The Mountains 2.0</a:t>
              </a:r>
            </a:p>
          </p:txBody>
        </p:sp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rcRect l="0" t="7082" r="0" b="2698"/>
          <a:stretch>
            <a:fillRect/>
          </a:stretch>
        </p:blipFill>
        <p:spPr>
          <a:xfrm flipH="false" flipV="false" rot="0">
            <a:off x="316763" y="279387"/>
            <a:ext cx="17677844" cy="897891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5692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431800" y="9369669"/>
            <a:ext cx="19253200" cy="1285631"/>
            <a:chOff x="0" y="0"/>
            <a:chExt cx="25670933" cy="1714174"/>
          </a:xfrm>
        </p:grpSpPr>
        <p:sp>
          <p:nvSpPr>
            <p:cNvPr name="AutoShape 3" id="3"/>
            <p:cNvSpPr/>
            <p:nvPr/>
          </p:nvSpPr>
          <p:spPr>
            <a:xfrm rot="0">
              <a:off x="0" y="0"/>
              <a:ext cx="25670933" cy="1714174"/>
            </a:xfrm>
            <a:prstGeom prst="rect">
              <a:avLst/>
            </a:prstGeom>
            <a:solidFill>
              <a:srgbClr val="E9A34D"/>
            </a:solidFill>
          </p:spPr>
        </p:sp>
        <p:sp>
          <p:nvSpPr>
            <p:cNvPr name="TextBox 4" id="4"/>
            <p:cNvSpPr txBox="true"/>
            <p:nvPr/>
          </p:nvSpPr>
          <p:spPr>
            <a:xfrm rot="0">
              <a:off x="1151467" y="446063"/>
              <a:ext cx="23299202" cy="30680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959"/>
                </a:lnSpc>
              </a:pPr>
              <a:r>
                <a:rPr lang="en-US" sz="1400">
                  <a:solidFill>
                    <a:srgbClr val="FFFFFF"/>
                  </a:solidFill>
                  <a:latin typeface="Montserrat Light"/>
                </a:rPr>
                <a:t>Hack The Mountains 2.0</a:t>
              </a:r>
            </a:p>
          </p:txBody>
        </p:sp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rcRect l="549" t="9955" r="549" b="0"/>
          <a:stretch>
            <a:fillRect/>
          </a:stretch>
        </p:blipFill>
        <p:spPr>
          <a:xfrm flipH="false" flipV="false" rot="0">
            <a:off x="379050" y="273013"/>
            <a:ext cx="17529899" cy="898528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5692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431800" y="9369669"/>
            <a:ext cx="19253200" cy="1285631"/>
            <a:chOff x="0" y="0"/>
            <a:chExt cx="25670933" cy="1714174"/>
          </a:xfrm>
        </p:grpSpPr>
        <p:sp>
          <p:nvSpPr>
            <p:cNvPr name="AutoShape 3" id="3"/>
            <p:cNvSpPr/>
            <p:nvPr/>
          </p:nvSpPr>
          <p:spPr>
            <a:xfrm rot="0">
              <a:off x="0" y="0"/>
              <a:ext cx="25670933" cy="1714174"/>
            </a:xfrm>
            <a:prstGeom prst="rect">
              <a:avLst/>
            </a:prstGeom>
            <a:solidFill>
              <a:srgbClr val="E9A34D"/>
            </a:solidFill>
          </p:spPr>
        </p:sp>
        <p:sp>
          <p:nvSpPr>
            <p:cNvPr name="TextBox 4" id="4"/>
            <p:cNvSpPr txBox="true"/>
            <p:nvPr/>
          </p:nvSpPr>
          <p:spPr>
            <a:xfrm rot="0">
              <a:off x="1151467" y="446063"/>
              <a:ext cx="23299202" cy="30680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959"/>
                </a:lnSpc>
              </a:pPr>
              <a:r>
                <a:rPr lang="en-US" sz="1400">
                  <a:solidFill>
                    <a:srgbClr val="FFFFFF"/>
                  </a:solidFill>
                  <a:latin typeface="Montserrat Light"/>
                </a:rPr>
                <a:t>Hack The Mountains 2.0</a:t>
              </a:r>
            </a:p>
          </p:txBody>
        </p:sp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rcRect l="0" t="8806" r="0" b="755"/>
          <a:stretch>
            <a:fillRect/>
          </a:stretch>
        </p:blipFill>
        <p:spPr>
          <a:xfrm flipH="false" flipV="false" rot="0">
            <a:off x="386210" y="283099"/>
            <a:ext cx="17515580" cy="8918051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5692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431800" y="9369669"/>
            <a:ext cx="19253200" cy="1285631"/>
            <a:chOff x="0" y="0"/>
            <a:chExt cx="25670933" cy="1714174"/>
          </a:xfrm>
        </p:grpSpPr>
        <p:sp>
          <p:nvSpPr>
            <p:cNvPr name="AutoShape 3" id="3"/>
            <p:cNvSpPr/>
            <p:nvPr/>
          </p:nvSpPr>
          <p:spPr>
            <a:xfrm rot="0">
              <a:off x="0" y="0"/>
              <a:ext cx="25670933" cy="1714174"/>
            </a:xfrm>
            <a:prstGeom prst="rect">
              <a:avLst/>
            </a:prstGeom>
            <a:solidFill>
              <a:srgbClr val="E9A34D"/>
            </a:solidFill>
          </p:spPr>
        </p:sp>
        <p:sp>
          <p:nvSpPr>
            <p:cNvPr name="TextBox 4" id="4"/>
            <p:cNvSpPr txBox="true"/>
            <p:nvPr/>
          </p:nvSpPr>
          <p:spPr>
            <a:xfrm rot="0">
              <a:off x="1151467" y="446063"/>
              <a:ext cx="23299202" cy="30680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959"/>
                </a:lnSpc>
              </a:pPr>
              <a:r>
                <a:rPr lang="en-US" sz="1400">
                  <a:solidFill>
                    <a:srgbClr val="FFFFFF"/>
                  </a:solidFill>
                  <a:latin typeface="Montserrat Light"/>
                </a:rPr>
                <a:t>Hack The Mountains 2.0</a:t>
              </a:r>
            </a:p>
          </p:txBody>
        </p:sp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rcRect l="0" t="6028" r="0" b="3377"/>
          <a:stretch>
            <a:fillRect/>
          </a:stretch>
        </p:blipFill>
        <p:spPr>
          <a:xfrm flipH="false" flipV="false" rot="0">
            <a:off x="324636" y="300929"/>
            <a:ext cx="17562565" cy="8957371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DAEikfcrHiw</dc:identifier>
  <dcterms:modified xsi:type="dcterms:W3CDTF">2011-08-01T06:04:30Z</dcterms:modified>
  <cp:revision>1</cp:revision>
  <dc:title>AGROLANCER</dc:title>
</cp:coreProperties>
</file>